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8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2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5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0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6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7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4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A0F0-23EC-2746-B6EC-7E171BBD7D50}" type="datetimeFigureOut">
              <a:rPr lang="en-US" smtClean="0"/>
              <a:t>01/04/16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08784-FB37-4D4E-9738-95D3CB3E7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onica_Minolta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26" y="2306397"/>
            <a:ext cx="4097387" cy="2267278"/>
          </a:xfrm>
          <a:prstGeom prst="rect">
            <a:avLst/>
          </a:prstGeom>
        </p:spPr>
      </p:pic>
      <p:pic>
        <p:nvPicPr>
          <p:cNvPr id="7" name="Picture 6" descr="logo-with-slogan ehealth data middleware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313" y="2587625"/>
            <a:ext cx="4694281" cy="19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4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Evelina Georgieva</dc:creator>
  <cp:lastModifiedBy>Evelina Georgieva</cp:lastModifiedBy>
  <cp:revision>3</cp:revision>
  <dcterms:created xsi:type="dcterms:W3CDTF">2016-04-01T09:38:55Z</dcterms:created>
  <dcterms:modified xsi:type="dcterms:W3CDTF">2016-04-01T10:25:51Z</dcterms:modified>
</cp:coreProperties>
</file>